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75808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75808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75808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700527" y="1609344"/>
            <a:ext cx="12889991" cy="707135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7175" y="1962911"/>
            <a:ext cx="16233647" cy="63642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74520" y="1444752"/>
            <a:ext cx="13859256" cy="73944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88008" y="2112264"/>
            <a:ext cx="16684752" cy="71414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MOVVA DIVYA 20BCE7260</dc:creator>
  <cp:keywords>DAFgPoZTMoE,BAES5j7WVv4</cp:keywords>
  <dc:title>Creative Business Presentation</dc:title>
  <dcterms:created xsi:type="dcterms:W3CDTF">2023-04-16T08:50:18Z</dcterms:created>
  <dcterms:modified xsi:type="dcterms:W3CDTF">2023-04-16T08:50:18Z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2023-04-16T00:00:00Z</vt:filetime>
  </property>
  <property fmtid="{D5CDD505-2E9C-101B-9397-08002B2CF9AE}" pid="3" name="Creator">
    <vt:lpwstr>Canva</vt:lpwstr>
  </property>
  <property fmtid="{D5CDD505-2E9C-101B-9397-08002B2CF9AE}" pid="4" name="LastSaved">
    <vt:filetime>2023-04-16T00:00:00Z</vt:filetime>
  </property>
</Properties>
</file>